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84" y="-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9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5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6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8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22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E5E63B-E6E5-4851-A9D0-6F1891AC2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1523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en-US" sz="6800"/>
              <a:t>Unit 1 Lesson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6D7E1-0F0F-40E9-9EDF-63A2B65B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3809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Practice Problems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A9AA5-B26A-4552-B363-C66EFDB7E8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43" r="14056" b="-2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314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7E1E40-5586-4C37-873D-C11AD6994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06" y="1371600"/>
            <a:ext cx="11017587" cy="353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7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7AE772-4417-415D-B296-3E011EF35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364" y="109012"/>
            <a:ext cx="7119271" cy="624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7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CCE1DF-0912-4BB3-BF7A-7D1761BFF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910209"/>
            <a:ext cx="8105775" cy="11239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27AF45-5D00-41DD-BD98-098C8FFD7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960" y="2034159"/>
            <a:ext cx="5227129" cy="426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0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3303A7-394D-46AA-BCF1-48739E326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538" y="1801368"/>
            <a:ext cx="9570924" cy="300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8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DFB9C6-4FC6-4540-A460-BD664D093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230" y="935926"/>
            <a:ext cx="7991475" cy="523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7E9881-3E98-4193-B2B8-EE729EA6B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792" y="1580769"/>
            <a:ext cx="81343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71288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242A41"/>
      </a:dk2>
      <a:lt2>
        <a:srgbClr val="E2E8E5"/>
      </a:lt2>
      <a:accent1>
        <a:srgbClr val="C34D85"/>
      </a:accent1>
      <a:accent2>
        <a:srgbClr val="B13BA5"/>
      </a:accent2>
      <a:accent3>
        <a:srgbClr val="9E4DC3"/>
      </a:accent3>
      <a:accent4>
        <a:srgbClr val="6142B4"/>
      </a:accent4>
      <a:accent5>
        <a:srgbClr val="4D5EC3"/>
      </a:accent5>
      <a:accent6>
        <a:srgbClr val="3B7DB1"/>
      </a:accent6>
      <a:hlink>
        <a:srgbClr val="6A68CC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Verdana Pro</vt:lpstr>
      <vt:lpstr>Verdana Pro Cond SemiBold</vt:lpstr>
      <vt:lpstr>TornVTI</vt:lpstr>
      <vt:lpstr>Unit 1 Lesson 11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11</dc:title>
  <dc:creator>Deslauriers, Melissa</dc:creator>
  <cp:lastModifiedBy>Deslauriers, Melissa</cp:lastModifiedBy>
  <cp:revision>1</cp:revision>
  <dcterms:created xsi:type="dcterms:W3CDTF">2020-10-05T05:32:37Z</dcterms:created>
  <dcterms:modified xsi:type="dcterms:W3CDTF">2020-10-05T05:40:14Z</dcterms:modified>
</cp:coreProperties>
</file>